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</p:sldMasterIdLst>
  <p:notesMasterIdLst>
    <p:notesMasterId r:id="rId4"/>
  </p:notesMasterIdLst>
  <p:sldIdLst>
    <p:sldId id="279" r:id="rId2"/>
    <p:sldId id="312" r:id="rId3"/>
  </p:sldIdLst>
  <p:sldSz cx="20607338" cy="1159192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A1F4FD"/>
    <a:srgbClr val="97DCFF"/>
    <a:srgbClr val="E6F3F9"/>
    <a:srgbClr val="66FFFF"/>
    <a:srgbClr val="99FFCC"/>
    <a:srgbClr val="00FF99"/>
    <a:srgbClr val="E9F5EC"/>
    <a:srgbClr val="1B97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07" autoAdjust="0"/>
    <p:restoredTop sz="94610"/>
  </p:normalViewPr>
  <p:slideViewPr>
    <p:cSldViewPr snapToGrid="0" snapToObjects="1">
      <p:cViewPr varScale="1">
        <p:scale>
          <a:sx n="44" d="100"/>
          <a:sy n="44" d="100"/>
        </p:scale>
        <p:origin x="10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9028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56528" tIns="28264" rIns="56528" bIns="28264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56528" tIns="28264" rIns="56528" bIns="28264"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287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56528" tIns="28264" rIns="56528" bIns="28264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lIns="56528" tIns="28264" rIns="56528" bIns="28264"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72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5917" y="1897105"/>
            <a:ext cx="15455504" cy="4035707"/>
          </a:xfrm>
        </p:spPr>
        <p:txBody>
          <a:bodyPr anchor="b"/>
          <a:lstStyle>
            <a:lvl1pPr algn="ctr">
              <a:defRPr sz="101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5917" y="6088445"/>
            <a:ext cx="15455504" cy="2798698"/>
          </a:xfrm>
        </p:spPr>
        <p:txBody>
          <a:bodyPr/>
          <a:lstStyle>
            <a:lvl1pPr marL="0" indent="0" algn="ctr">
              <a:buNone/>
              <a:defRPr sz="4056"/>
            </a:lvl1pPr>
            <a:lvl2pPr marL="772759" indent="0" algn="ctr">
              <a:buNone/>
              <a:defRPr sz="3380"/>
            </a:lvl2pPr>
            <a:lvl3pPr marL="1545519" indent="0" algn="ctr">
              <a:buNone/>
              <a:defRPr sz="3042"/>
            </a:lvl3pPr>
            <a:lvl4pPr marL="2318278" indent="0" algn="ctr">
              <a:buNone/>
              <a:defRPr sz="2704"/>
            </a:lvl4pPr>
            <a:lvl5pPr marL="3091038" indent="0" algn="ctr">
              <a:buNone/>
              <a:defRPr sz="2704"/>
            </a:lvl5pPr>
            <a:lvl6pPr marL="3863797" indent="0" algn="ctr">
              <a:buNone/>
              <a:defRPr sz="2704"/>
            </a:lvl6pPr>
            <a:lvl7pPr marL="4636557" indent="0" algn="ctr">
              <a:buNone/>
              <a:defRPr sz="2704"/>
            </a:lvl7pPr>
            <a:lvl8pPr marL="5409316" indent="0" algn="ctr">
              <a:buNone/>
              <a:defRPr sz="2704"/>
            </a:lvl8pPr>
            <a:lvl9pPr marL="6182076" indent="0" algn="ctr">
              <a:buNone/>
              <a:defRPr sz="270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4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76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747126" y="617162"/>
            <a:ext cx="4443457" cy="98236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16755" y="617162"/>
            <a:ext cx="13072780" cy="982362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89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373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022" y="2889933"/>
            <a:ext cx="17773829" cy="4821918"/>
          </a:xfrm>
        </p:spPr>
        <p:txBody>
          <a:bodyPr anchor="b"/>
          <a:lstStyle>
            <a:lvl1pPr>
              <a:defRPr sz="101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6022" y="7757468"/>
            <a:ext cx="17773829" cy="2535733"/>
          </a:xfrm>
        </p:spPr>
        <p:txBody>
          <a:bodyPr/>
          <a:lstStyle>
            <a:lvl1pPr marL="0" indent="0">
              <a:buNone/>
              <a:defRPr sz="4056">
                <a:solidFill>
                  <a:schemeClr val="tx1">
                    <a:tint val="75000"/>
                  </a:schemeClr>
                </a:solidFill>
              </a:defRPr>
            </a:lvl1pPr>
            <a:lvl2pPr marL="772759" indent="0">
              <a:buNone/>
              <a:defRPr sz="3380">
                <a:solidFill>
                  <a:schemeClr val="tx1">
                    <a:tint val="75000"/>
                  </a:schemeClr>
                </a:solidFill>
              </a:defRPr>
            </a:lvl2pPr>
            <a:lvl3pPr marL="1545519" indent="0">
              <a:buNone/>
              <a:defRPr sz="3042">
                <a:solidFill>
                  <a:schemeClr val="tx1">
                    <a:tint val="75000"/>
                  </a:schemeClr>
                </a:solidFill>
              </a:defRPr>
            </a:lvl3pPr>
            <a:lvl4pPr marL="2318278" indent="0">
              <a:buNone/>
              <a:defRPr sz="2704">
                <a:solidFill>
                  <a:schemeClr val="tx1">
                    <a:tint val="75000"/>
                  </a:schemeClr>
                </a:solidFill>
              </a:defRPr>
            </a:lvl4pPr>
            <a:lvl5pPr marL="3091038" indent="0">
              <a:buNone/>
              <a:defRPr sz="2704">
                <a:solidFill>
                  <a:schemeClr val="tx1">
                    <a:tint val="75000"/>
                  </a:schemeClr>
                </a:solidFill>
              </a:defRPr>
            </a:lvl5pPr>
            <a:lvl6pPr marL="3863797" indent="0">
              <a:buNone/>
              <a:defRPr sz="2704">
                <a:solidFill>
                  <a:schemeClr val="tx1">
                    <a:tint val="75000"/>
                  </a:schemeClr>
                </a:solidFill>
              </a:defRPr>
            </a:lvl6pPr>
            <a:lvl7pPr marL="4636557" indent="0">
              <a:buNone/>
              <a:defRPr sz="2704">
                <a:solidFill>
                  <a:schemeClr val="tx1">
                    <a:tint val="75000"/>
                  </a:schemeClr>
                </a:solidFill>
              </a:defRPr>
            </a:lvl7pPr>
            <a:lvl8pPr marL="5409316" indent="0">
              <a:buNone/>
              <a:defRPr sz="2704">
                <a:solidFill>
                  <a:schemeClr val="tx1">
                    <a:tint val="75000"/>
                  </a:schemeClr>
                </a:solidFill>
              </a:defRPr>
            </a:lvl8pPr>
            <a:lvl9pPr marL="6182076" indent="0">
              <a:buNone/>
              <a:defRPr sz="27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40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6754" y="3085813"/>
            <a:ext cx="8758119" cy="735497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32465" y="3085813"/>
            <a:ext cx="8758119" cy="735497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9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439" y="617163"/>
            <a:ext cx="17773829" cy="224057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9439" y="2841633"/>
            <a:ext cx="8717869" cy="1392640"/>
          </a:xfrm>
        </p:spPr>
        <p:txBody>
          <a:bodyPr anchor="b"/>
          <a:lstStyle>
            <a:lvl1pPr marL="0" indent="0">
              <a:buNone/>
              <a:defRPr sz="4056" b="1"/>
            </a:lvl1pPr>
            <a:lvl2pPr marL="772759" indent="0">
              <a:buNone/>
              <a:defRPr sz="3380" b="1"/>
            </a:lvl2pPr>
            <a:lvl3pPr marL="1545519" indent="0">
              <a:buNone/>
              <a:defRPr sz="3042" b="1"/>
            </a:lvl3pPr>
            <a:lvl4pPr marL="2318278" indent="0">
              <a:buNone/>
              <a:defRPr sz="2704" b="1"/>
            </a:lvl4pPr>
            <a:lvl5pPr marL="3091038" indent="0">
              <a:buNone/>
              <a:defRPr sz="2704" b="1"/>
            </a:lvl5pPr>
            <a:lvl6pPr marL="3863797" indent="0">
              <a:buNone/>
              <a:defRPr sz="2704" b="1"/>
            </a:lvl6pPr>
            <a:lvl7pPr marL="4636557" indent="0">
              <a:buNone/>
              <a:defRPr sz="2704" b="1"/>
            </a:lvl7pPr>
            <a:lvl8pPr marL="5409316" indent="0">
              <a:buNone/>
              <a:defRPr sz="2704" b="1"/>
            </a:lvl8pPr>
            <a:lvl9pPr marL="6182076" indent="0">
              <a:buNone/>
              <a:defRPr sz="270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9439" y="4234273"/>
            <a:ext cx="8717869" cy="622797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32465" y="2841633"/>
            <a:ext cx="8760803" cy="1392640"/>
          </a:xfrm>
        </p:spPr>
        <p:txBody>
          <a:bodyPr anchor="b"/>
          <a:lstStyle>
            <a:lvl1pPr marL="0" indent="0">
              <a:buNone/>
              <a:defRPr sz="4056" b="1"/>
            </a:lvl1pPr>
            <a:lvl2pPr marL="772759" indent="0">
              <a:buNone/>
              <a:defRPr sz="3380" b="1"/>
            </a:lvl2pPr>
            <a:lvl3pPr marL="1545519" indent="0">
              <a:buNone/>
              <a:defRPr sz="3042" b="1"/>
            </a:lvl3pPr>
            <a:lvl4pPr marL="2318278" indent="0">
              <a:buNone/>
              <a:defRPr sz="2704" b="1"/>
            </a:lvl4pPr>
            <a:lvl5pPr marL="3091038" indent="0">
              <a:buNone/>
              <a:defRPr sz="2704" b="1"/>
            </a:lvl5pPr>
            <a:lvl6pPr marL="3863797" indent="0">
              <a:buNone/>
              <a:defRPr sz="2704" b="1"/>
            </a:lvl6pPr>
            <a:lvl7pPr marL="4636557" indent="0">
              <a:buNone/>
              <a:defRPr sz="2704" b="1"/>
            </a:lvl7pPr>
            <a:lvl8pPr marL="5409316" indent="0">
              <a:buNone/>
              <a:defRPr sz="2704" b="1"/>
            </a:lvl8pPr>
            <a:lvl9pPr marL="6182076" indent="0">
              <a:buNone/>
              <a:defRPr sz="270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432465" y="4234273"/>
            <a:ext cx="8760803" cy="622797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6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8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30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440" y="772795"/>
            <a:ext cx="6646402" cy="2704783"/>
          </a:xfrm>
        </p:spPr>
        <p:txBody>
          <a:bodyPr anchor="b"/>
          <a:lstStyle>
            <a:lvl1pPr>
              <a:defRPr sz="540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0803" y="1669023"/>
            <a:ext cx="10432465" cy="8237780"/>
          </a:xfrm>
        </p:spPr>
        <p:txBody>
          <a:bodyPr/>
          <a:lstStyle>
            <a:lvl1pPr>
              <a:defRPr sz="5409"/>
            </a:lvl1pPr>
            <a:lvl2pPr>
              <a:defRPr sz="4733"/>
            </a:lvl2pPr>
            <a:lvl3pPr>
              <a:defRPr sz="4056"/>
            </a:lvl3pPr>
            <a:lvl4pPr>
              <a:defRPr sz="3380"/>
            </a:lvl4pPr>
            <a:lvl5pPr>
              <a:defRPr sz="3380"/>
            </a:lvl5pPr>
            <a:lvl6pPr>
              <a:defRPr sz="3380"/>
            </a:lvl6pPr>
            <a:lvl7pPr>
              <a:defRPr sz="3380"/>
            </a:lvl7pPr>
            <a:lvl8pPr>
              <a:defRPr sz="3380"/>
            </a:lvl8pPr>
            <a:lvl9pPr>
              <a:defRPr sz="338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9440" y="3477578"/>
            <a:ext cx="6646402" cy="6442642"/>
          </a:xfrm>
        </p:spPr>
        <p:txBody>
          <a:bodyPr/>
          <a:lstStyle>
            <a:lvl1pPr marL="0" indent="0">
              <a:buNone/>
              <a:defRPr sz="2704"/>
            </a:lvl1pPr>
            <a:lvl2pPr marL="772759" indent="0">
              <a:buNone/>
              <a:defRPr sz="2366"/>
            </a:lvl2pPr>
            <a:lvl3pPr marL="1545519" indent="0">
              <a:buNone/>
              <a:defRPr sz="2028"/>
            </a:lvl3pPr>
            <a:lvl4pPr marL="2318278" indent="0">
              <a:buNone/>
              <a:defRPr sz="1690"/>
            </a:lvl4pPr>
            <a:lvl5pPr marL="3091038" indent="0">
              <a:buNone/>
              <a:defRPr sz="1690"/>
            </a:lvl5pPr>
            <a:lvl6pPr marL="3863797" indent="0">
              <a:buNone/>
              <a:defRPr sz="1690"/>
            </a:lvl6pPr>
            <a:lvl7pPr marL="4636557" indent="0">
              <a:buNone/>
              <a:defRPr sz="1690"/>
            </a:lvl7pPr>
            <a:lvl8pPr marL="5409316" indent="0">
              <a:buNone/>
              <a:defRPr sz="1690"/>
            </a:lvl8pPr>
            <a:lvl9pPr marL="6182076" indent="0">
              <a:buNone/>
              <a:defRPr sz="169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8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440" y="772795"/>
            <a:ext cx="6646402" cy="2704783"/>
          </a:xfrm>
        </p:spPr>
        <p:txBody>
          <a:bodyPr anchor="b"/>
          <a:lstStyle>
            <a:lvl1pPr>
              <a:defRPr sz="540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760803" y="1669023"/>
            <a:ext cx="10432465" cy="8237780"/>
          </a:xfrm>
        </p:spPr>
        <p:txBody>
          <a:bodyPr anchor="t"/>
          <a:lstStyle>
            <a:lvl1pPr marL="0" indent="0">
              <a:buNone/>
              <a:defRPr sz="5409"/>
            </a:lvl1pPr>
            <a:lvl2pPr marL="772759" indent="0">
              <a:buNone/>
              <a:defRPr sz="4733"/>
            </a:lvl2pPr>
            <a:lvl3pPr marL="1545519" indent="0">
              <a:buNone/>
              <a:defRPr sz="4056"/>
            </a:lvl3pPr>
            <a:lvl4pPr marL="2318278" indent="0">
              <a:buNone/>
              <a:defRPr sz="3380"/>
            </a:lvl4pPr>
            <a:lvl5pPr marL="3091038" indent="0">
              <a:buNone/>
              <a:defRPr sz="3380"/>
            </a:lvl5pPr>
            <a:lvl6pPr marL="3863797" indent="0">
              <a:buNone/>
              <a:defRPr sz="3380"/>
            </a:lvl6pPr>
            <a:lvl7pPr marL="4636557" indent="0">
              <a:buNone/>
              <a:defRPr sz="3380"/>
            </a:lvl7pPr>
            <a:lvl8pPr marL="5409316" indent="0">
              <a:buNone/>
              <a:defRPr sz="3380"/>
            </a:lvl8pPr>
            <a:lvl9pPr marL="6182076" indent="0">
              <a:buNone/>
              <a:defRPr sz="338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9440" y="3477578"/>
            <a:ext cx="6646402" cy="6442642"/>
          </a:xfrm>
        </p:spPr>
        <p:txBody>
          <a:bodyPr/>
          <a:lstStyle>
            <a:lvl1pPr marL="0" indent="0">
              <a:buNone/>
              <a:defRPr sz="2704"/>
            </a:lvl1pPr>
            <a:lvl2pPr marL="772759" indent="0">
              <a:buNone/>
              <a:defRPr sz="2366"/>
            </a:lvl2pPr>
            <a:lvl3pPr marL="1545519" indent="0">
              <a:buNone/>
              <a:defRPr sz="2028"/>
            </a:lvl3pPr>
            <a:lvl4pPr marL="2318278" indent="0">
              <a:buNone/>
              <a:defRPr sz="1690"/>
            </a:lvl4pPr>
            <a:lvl5pPr marL="3091038" indent="0">
              <a:buNone/>
              <a:defRPr sz="1690"/>
            </a:lvl5pPr>
            <a:lvl6pPr marL="3863797" indent="0">
              <a:buNone/>
              <a:defRPr sz="1690"/>
            </a:lvl6pPr>
            <a:lvl7pPr marL="4636557" indent="0">
              <a:buNone/>
              <a:defRPr sz="1690"/>
            </a:lvl7pPr>
            <a:lvl8pPr marL="5409316" indent="0">
              <a:buNone/>
              <a:defRPr sz="1690"/>
            </a:lvl8pPr>
            <a:lvl9pPr marL="6182076" indent="0">
              <a:buNone/>
              <a:defRPr sz="169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4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6755" y="617163"/>
            <a:ext cx="17773829" cy="2240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6755" y="3085813"/>
            <a:ext cx="17773829" cy="73549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16755" y="10743998"/>
            <a:ext cx="4636651" cy="617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26181" y="10743998"/>
            <a:ext cx="6954977" cy="617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553932" y="10743998"/>
            <a:ext cx="4636651" cy="617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2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5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ftr="0" dt="0"/>
  <p:txStyles>
    <p:titleStyle>
      <a:lvl1pPr algn="l" defTabSz="1545519" rtl="0" eaLnBrk="1" latinLnBrk="0" hangingPunct="1">
        <a:lnSpc>
          <a:spcPct val="90000"/>
        </a:lnSpc>
        <a:spcBef>
          <a:spcPct val="0"/>
        </a:spcBef>
        <a:buNone/>
        <a:defRPr sz="74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6380" indent="-386380" algn="l" defTabSz="1545519" rtl="0" eaLnBrk="1" latinLnBrk="0" hangingPunct="1">
        <a:lnSpc>
          <a:spcPct val="90000"/>
        </a:lnSpc>
        <a:spcBef>
          <a:spcPts val="1690"/>
        </a:spcBef>
        <a:buFont typeface="Arial" panose="020B0604020202020204" pitchFamily="34" charset="0"/>
        <a:buChar char="•"/>
        <a:defRPr sz="4733" kern="1200">
          <a:solidFill>
            <a:schemeClr val="tx1"/>
          </a:solidFill>
          <a:latin typeface="+mn-lt"/>
          <a:ea typeface="+mn-ea"/>
          <a:cs typeface="+mn-cs"/>
        </a:defRPr>
      </a:lvl1pPr>
      <a:lvl2pPr marL="1159139" indent="-386380" algn="l" defTabSz="1545519" rtl="0" eaLnBrk="1" latinLnBrk="0" hangingPunct="1">
        <a:lnSpc>
          <a:spcPct val="90000"/>
        </a:lnSpc>
        <a:spcBef>
          <a:spcPts val="845"/>
        </a:spcBef>
        <a:buFont typeface="Arial" panose="020B0604020202020204" pitchFamily="34" charset="0"/>
        <a:buChar char="•"/>
        <a:defRPr sz="4056" kern="1200">
          <a:solidFill>
            <a:schemeClr val="tx1"/>
          </a:solidFill>
          <a:latin typeface="+mn-lt"/>
          <a:ea typeface="+mn-ea"/>
          <a:cs typeface="+mn-cs"/>
        </a:defRPr>
      </a:lvl2pPr>
      <a:lvl3pPr marL="1931899" indent="-386380" algn="l" defTabSz="1545519" rtl="0" eaLnBrk="1" latinLnBrk="0" hangingPunct="1">
        <a:lnSpc>
          <a:spcPct val="90000"/>
        </a:lnSpc>
        <a:spcBef>
          <a:spcPts val="845"/>
        </a:spcBef>
        <a:buFont typeface="Arial" panose="020B0604020202020204" pitchFamily="34" charset="0"/>
        <a:buChar char="•"/>
        <a:defRPr sz="3380" kern="1200">
          <a:solidFill>
            <a:schemeClr val="tx1"/>
          </a:solidFill>
          <a:latin typeface="+mn-lt"/>
          <a:ea typeface="+mn-ea"/>
          <a:cs typeface="+mn-cs"/>
        </a:defRPr>
      </a:lvl3pPr>
      <a:lvl4pPr marL="2704658" indent="-386380" algn="l" defTabSz="1545519" rtl="0" eaLnBrk="1" latinLnBrk="0" hangingPunct="1">
        <a:lnSpc>
          <a:spcPct val="90000"/>
        </a:lnSpc>
        <a:spcBef>
          <a:spcPts val="845"/>
        </a:spcBef>
        <a:buFont typeface="Arial" panose="020B0604020202020204" pitchFamily="34" charset="0"/>
        <a:buChar char="•"/>
        <a:defRPr sz="3042" kern="1200">
          <a:solidFill>
            <a:schemeClr val="tx1"/>
          </a:solidFill>
          <a:latin typeface="+mn-lt"/>
          <a:ea typeface="+mn-ea"/>
          <a:cs typeface="+mn-cs"/>
        </a:defRPr>
      </a:lvl4pPr>
      <a:lvl5pPr marL="3477417" indent="-386380" algn="l" defTabSz="1545519" rtl="0" eaLnBrk="1" latinLnBrk="0" hangingPunct="1">
        <a:lnSpc>
          <a:spcPct val="90000"/>
        </a:lnSpc>
        <a:spcBef>
          <a:spcPts val="845"/>
        </a:spcBef>
        <a:buFont typeface="Arial" panose="020B0604020202020204" pitchFamily="34" charset="0"/>
        <a:buChar char="•"/>
        <a:defRPr sz="3042" kern="1200">
          <a:solidFill>
            <a:schemeClr val="tx1"/>
          </a:solidFill>
          <a:latin typeface="+mn-lt"/>
          <a:ea typeface="+mn-ea"/>
          <a:cs typeface="+mn-cs"/>
        </a:defRPr>
      </a:lvl5pPr>
      <a:lvl6pPr marL="4250177" indent="-386380" algn="l" defTabSz="1545519" rtl="0" eaLnBrk="1" latinLnBrk="0" hangingPunct="1">
        <a:lnSpc>
          <a:spcPct val="90000"/>
        </a:lnSpc>
        <a:spcBef>
          <a:spcPts val="845"/>
        </a:spcBef>
        <a:buFont typeface="Arial" panose="020B0604020202020204" pitchFamily="34" charset="0"/>
        <a:buChar char="•"/>
        <a:defRPr sz="3042" kern="1200">
          <a:solidFill>
            <a:schemeClr val="tx1"/>
          </a:solidFill>
          <a:latin typeface="+mn-lt"/>
          <a:ea typeface="+mn-ea"/>
          <a:cs typeface="+mn-cs"/>
        </a:defRPr>
      </a:lvl6pPr>
      <a:lvl7pPr marL="5022936" indent="-386380" algn="l" defTabSz="1545519" rtl="0" eaLnBrk="1" latinLnBrk="0" hangingPunct="1">
        <a:lnSpc>
          <a:spcPct val="90000"/>
        </a:lnSpc>
        <a:spcBef>
          <a:spcPts val="845"/>
        </a:spcBef>
        <a:buFont typeface="Arial" panose="020B0604020202020204" pitchFamily="34" charset="0"/>
        <a:buChar char="•"/>
        <a:defRPr sz="3042" kern="1200">
          <a:solidFill>
            <a:schemeClr val="tx1"/>
          </a:solidFill>
          <a:latin typeface="+mn-lt"/>
          <a:ea typeface="+mn-ea"/>
          <a:cs typeface="+mn-cs"/>
        </a:defRPr>
      </a:lvl7pPr>
      <a:lvl8pPr marL="5795696" indent="-386380" algn="l" defTabSz="1545519" rtl="0" eaLnBrk="1" latinLnBrk="0" hangingPunct="1">
        <a:lnSpc>
          <a:spcPct val="90000"/>
        </a:lnSpc>
        <a:spcBef>
          <a:spcPts val="845"/>
        </a:spcBef>
        <a:buFont typeface="Arial" panose="020B0604020202020204" pitchFamily="34" charset="0"/>
        <a:buChar char="•"/>
        <a:defRPr sz="3042" kern="1200">
          <a:solidFill>
            <a:schemeClr val="tx1"/>
          </a:solidFill>
          <a:latin typeface="+mn-lt"/>
          <a:ea typeface="+mn-ea"/>
          <a:cs typeface="+mn-cs"/>
        </a:defRPr>
      </a:lvl8pPr>
      <a:lvl9pPr marL="6568455" indent="-386380" algn="l" defTabSz="1545519" rtl="0" eaLnBrk="1" latinLnBrk="0" hangingPunct="1">
        <a:lnSpc>
          <a:spcPct val="90000"/>
        </a:lnSpc>
        <a:spcBef>
          <a:spcPts val="845"/>
        </a:spcBef>
        <a:buFont typeface="Arial" panose="020B0604020202020204" pitchFamily="34" charset="0"/>
        <a:buChar char="•"/>
        <a:defRPr sz="30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45519" rtl="0" eaLnBrk="1" latinLnBrk="0" hangingPunct="1">
        <a:defRPr sz="3042" kern="1200">
          <a:solidFill>
            <a:schemeClr val="tx1"/>
          </a:solidFill>
          <a:latin typeface="+mn-lt"/>
          <a:ea typeface="+mn-ea"/>
          <a:cs typeface="+mn-cs"/>
        </a:defRPr>
      </a:lvl1pPr>
      <a:lvl2pPr marL="772759" algn="l" defTabSz="1545519" rtl="0" eaLnBrk="1" latinLnBrk="0" hangingPunct="1">
        <a:defRPr sz="3042" kern="1200">
          <a:solidFill>
            <a:schemeClr val="tx1"/>
          </a:solidFill>
          <a:latin typeface="+mn-lt"/>
          <a:ea typeface="+mn-ea"/>
          <a:cs typeface="+mn-cs"/>
        </a:defRPr>
      </a:lvl2pPr>
      <a:lvl3pPr marL="1545519" algn="l" defTabSz="1545519" rtl="0" eaLnBrk="1" latinLnBrk="0" hangingPunct="1">
        <a:defRPr sz="3042" kern="1200">
          <a:solidFill>
            <a:schemeClr val="tx1"/>
          </a:solidFill>
          <a:latin typeface="+mn-lt"/>
          <a:ea typeface="+mn-ea"/>
          <a:cs typeface="+mn-cs"/>
        </a:defRPr>
      </a:lvl3pPr>
      <a:lvl4pPr marL="2318278" algn="l" defTabSz="1545519" rtl="0" eaLnBrk="1" latinLnBrk="0" hangingPunct="1">
        <a:defRPr sz="3042" kern="1200">
          <a:solidFill>
            <a:schemeClr val="tx1"/>
          </a:solidFill>
          <a:latin typeface="+mn-lt"/>
          <a:ea typeface="+mn-ea"/>
          <a:cs typeface="+mn-cs"/>
        </a:defRPr>
      </a:lvl4pPr>
      <a:lvl5pPr marL="3091038" algn="l" defTabSz="1545519" rtl="0" eaLnBrk="1" latinLnBrk="0" hangingPunct="1">
        <a:defRPr sz="3042" kern="1200">
          <a:solidFill>
            <a:schemeClr val="tx1"/>
          </a:solidFill>
          <a:latin typeface="+mn-lt"/>
          <a:ea typeface="+mn-ea"/>
          <a:cs typeface="+mn-cs"/>
        </a:defRPr>
      </a:lvl5pPr>
      <a:lvl6pPr marL="3863797" algn="l" defTabSz="1545519" rtl="0" eaLnBrk="1" latinLnBrk="0" hangingPunct="1">
        <a:defRPr sz="3042" kern="1200">
          <a:solidFill>
            <a:schemeClr val="tx1"/>
          </a:solidFill>
          <a:latin typeface="+mn-lt"/>
          <a:ea typeface="+mn-ea"/>
          <a:cs typeface="+mn-cs"/>
        </a:defRPr>
      </a:lvl6pPr>
      <a:lvl7pPr marL="4636557" algn="l" defTabSz="1545519" rtl="0" eaLnBrk="1" latinLnBrk="0" hangingPunct="1">
        <a:defRPr sz="3042" kern="1200">
          <a:solidFill>
            <a:schemeClr val="tx1"/>
          </a:solidFill>
          <a:latin typeface="+mn-lt"/>
          <a:ea typeface="+mn-ea"/>
          <a:cs typeface="+mn-cs"/>
        </a:defRPr>
      </a:lvl7pPr>
      <a:lvl8pPr marL="5409316" algn="l" defTabSz="1545519" rtl="0" eaLnBrk="1" latinLnBrk="0" hangingPunct="1">
        <a:defRPr sz="3042" kern="1200">
          <a:solidFill>
            <a:schemeClr val="tx1"/>
          </a:solidFill>
          <a:latin typeface="+mn-lt"/>
          <a:ea typeface="+mn-ea"/>
          <a:cs typeface="+mn-cs"/>
        </a:defRPr>
      </a:lvl8pPr>
      <a:lvl9pPr marL="6182076" algn="l" defTabSz="1545519" rtl="0" eaLnBrk="1" latinLnBrk="0" hangingPunct="1">
        <a:defRPr sz="30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svg"/><Relationship Id="rId5" Type="http://schemas.openxmlformats.org/officeDocument/2006/relationships/image" Target="../media/image2.png"/><Relationship Id="rId4" Type="http://schemas.openxmlformats.org/officeDocument/2006/relationships/image" Target="../media/image10.svg"/><Relationship Id="rId9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svg"/><Relationship Id="rId5" Type="http://schemas.openxmlformats.org/officeDocument/2006/relationships/image" Target="../media/image2.png"/><Relationship Id="rId4" Type="http://schemas.openxmlformats.org/officeDocument/2006/relationships/image" Target="../media/image10.svg"/><Relationship Id="rId9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17110856" y="-1339"/>
            <a:ext cx="3496483" cy="11594604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/>
        </p:blipFill>
        <p:spPr>
          <a:xfrm>
            <a:off x="18444664" y="1199088"/>
            <a:ext cx="962247" cy="876503"/>
          </a:xfrm>
          <a:prstGeom prst="rect">
            <a:avLst/>
          </a:prstGeom>
        </p:spPr>
      </p:pic>
      <p:sp>
        <p:nvSpPr>
          <p:cNvPr id="4" name="Object3"/>
          <p:cNvSpPr/>
          <p:nvPr/>
        </p:nvSpPr>
        <p:spPr>
          <a:xfrm>
            <a:off x="1386208" y="1195814"/>
            <a:ext cx="12642597" cy="74043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3600"/>
              </a:lnSpc>
            </a:pPr>
            <a:r>
              <a:rPr lang="ru-RU" sz="4000" kern="0" spc="-151" dirty="0" smtClean="0">
                <a:solidFill>
                  <a:srgbClr val="000000"/>
                </a:solidFill>
                <a:latin typeface="Gotham Pro Medium" pitchFamily="34" charset="0"/>
                <a:ea typeface="Gotham Pro Medium" pitchFamily="34" charset="-122"/>
                <a:cs typeface="Gotham Pro Medium" pitchFamily="34" charset="-120"/>
              </a:rPr>
              <a:t>Определение налоговой базы с 1 января 2023 года</a:t>
            </a:r>
            <a:endParaRPr lang="ru-RU" sz="4000" kern="0" spc="-151" dirty="0">
              <a:solidFill>
                <a:srgbClr val="000000"/>
              </a:solidFill>
              <a:ea typeface="Gotham Pro Medium" pitchFamily="34" charset="-12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29898" y="5795963"/>
            <a:ext cx="1501311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НАЛОГОВЫЙ </a:t>
            </a:r>
            <a:r>
              <a:rPr lang="ru-RU" sz="2400" b="1" dirty="0"/>
              <a:t>КОДЕКС РОССИЙСКОЙ ФЕДЕРАЦИИ </a:t>
            </a:r>
          </a:p>
          <a:p>
            <a:r>
              <a:rPr lang="ru-RU" sz="2400" b="1" dirty="0"/>
              <a:t>  </a:t>
            </a:r>
            <a:r>
              <a:rPr lang="ru-RU" sz="2400" b="1" dirty="0" smtClean="0"/>
              <a:t>ЧАСТЬ </a:t>
            </a:r>
            <a:r>
              <a:rPr lang="ru-RU" sz="2400" b="1" dirty="0"/>
              <a:t>ВТОРАЯ </a:t>
            </a:r>
          </a:p>
          <a:p>
            <a:pPr indent="342900" algn="just"/>
            <a:r>
              <a:rPr lang="ru-RU" sz="2400" b="1" dirty="0" smtClean="0"/>
              <a:t>Статья </a:t>
            </a:r>
            <a:r>
              <a:rPr lang="ru-RU" sz="2400" b="1" dirty="0"/>
              <a:t>391. Порядок определения налоговой базы</a:t>
            </a:r>
            <a:r>
              <a:rPr lang="ru-RU" sz="2400" dirty="0"/>
              <a:t> </a:t>
            </a:r>
          </a:p>
          <a:p>
            <a:pPr indent="342900" algn="just"/>
            <a:r>
              <a:rPr lang="ru-RU" sz="2400" dirty="0" smtClean="0"/>
              <a:t>Пункт 1 действует с 1 января 2023 года</a:t>
            </a:r>
            <a:endParaRPr lang="ru-RU" sz="2400" dirty="0"/>
          </a:p>
          <a:p>
            <a:pPr indent="342900" algn="just"/>
            <a:endParaRPr lang="ru-RU" sz="2000" dirty="0" smtClean="0"/>
          </a:p>
          <a:p>
            <a:pPr indent="342900" algn="just"/>
            <a:r>
              <a:rPr lang="ru-RU" sz="2400" dirty="0" smtClean="0"/>
              <a:t>     Налоговая </a:t>
            </a:r>
            <a:r>
              <a:rPr lang="ru-RU" sz="2400" dirty="0"/>
              <a:t>база в отношении земельного участка за налоговый период 2023 года определяется как его кадастровая стоимость, внесенная в Единый государственный реестр недвижимости и подлежащая применению с 1 января 2022 года с учетом особенностей, предусмотренных настоящей статьей, в случае, если кадастровая стоимость такого земельного участка, внесенная в Единый государственный реестр недвижимости и подлежащая применению с 1 января 2023 года, превышает кадастровую стоимость такого земельного участка, внесенную в Единый государственный реестр недвижимости и подлежащую применению с 1 января 2022 года, за исключением случаев, если кадастровая стоимость соответствующего земельного участка увеличилась вследствие изменения его характеристик. 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</a:rPr>
              <a:t>(</a:t>
            </a:r>
            <a:r>
              <a:rPr lang="ru-RU" sz="2400" dirty="0"/>
              <a:t>абзац введен </a:t>
            </a:r>
            <a:r>
              <a:rPr lang="ru-RU" sz="2400" dirty="0" smtClean="0"/>
              <a:t>Федеральным законом от </a:t>
            </a:r>
            <a:r>
              <a:rPr lang="ru-RU" sz="2400" dirty="0"/>
              <a:t>26.03.2022 N 67-ФЗ) </a:t>
            </a:r>
            <a:endParaRPr lang="ru-RU" sz="2400" b="0" dirty="0">
              <a:effectLst/>
            </a:endParaRPr>
          </a:p>
        </p:txBody>
      </p:sp>
      <p:pic>
        <p:nvPicPr>
          <p:cNvPr id="8" name="Object 3" descr="preencoded.png"/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/>
        </p:blipFill>
        <p:spPr>
          <a:xfrm>
            <a:off x="1386209" y="2656978"/>
            <a:ext cx="13988955" cy="2863164"/>
          </a:xfrm>
          <a:prstGeom prst="rect">
            <a:avLst/>
          </a:prstGeom>
        </p:spPr>
      </p:pic>
      <p:sp>
        <p:nvSpPr>
          <p:cNvPr id="10" name="Object3"/>
          <p:cNvSpPr/>
          <p:nvPr/>
        </p:nvSpPr>
        <p:spPr>
          <a:xfrm>
            <a:off x="2059412" y="2848042"/>
            <a:ext cx="12155321" cy="248103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3600"/>
              </a:lnSpc>
            </a:pPr>
            <a:r>
              <a:rPr lang="ru-RU" sz="3000" dirty="0" smtClean="0">
                <a:solidFill>
                  <a:srgbClr val="00B050"/>
                </a:solidFill>
              </a:rPr>
              <a:t>В </a:t>
            </a:r>
            <a:r>
              <a:rPr lang="ru-RU" sz="3000" dirty="0">
                <a:solidFill>
                  <a:srgbClr val="00B050"/>
                </a:solidFill>
              </a:rPr>
              <a:t>рамках мер по стабилизации экономики </a:t>
            </a:r>
            <a:endParaRPr lang="ru-RU" sz="3000" dirty="0" smtClean="0">
              <a:solidFill>
                <a:srgbClr val="00B050"/>
              </a:solidFill>
            </a:endParaRPr>
          </a:p>
          <a:p>
            <a:pPr algn="ctr">
              <a:lnSpc>
                <a:spcPts val="3600"/>
              </a:lnSpc>
            </a:pPr>
            <a:r>
              <a:rPr lang="ru-RU" sz="3000" dirty="0" smtClean="0">
                <a:solidFill>
                  <a:srgbClr val="00B050"/>
                </a:solidFill>
              </a:rPr>
              <a:t>в </a:t>
            </a:r>
            <a:r>
              <a:rPr lang="ru-RU" sz="3000" dirty="0">
                <a:solidFill>
                  <a:srgbClr val="00B050"/>
                </a:solidFill>
              </a:rPr>
              <a:t>условиях </a:t>
            </a:r>
            <a:r>
              <a:rPr lang="ru-RU" sz="3000" dirty="0" smtClean="0">
                <a:solidFill>
                  <a:srgbClr val="00B050"/>
                </a:solidFill>
              </a:rPr>
              <a:t>санкций, </a:t>
            </a:r>
          </a:p>
          <a:p>
            <a:pPr algn="ctr">
              <a:lnSpc>
                <a:spcPts val="3600"/>
              </a:lnSpc>
            </a:pPr>
            <a:r>
              <a:rPr lang="ru-RU" sz="3000" dirty="0">
                <a:solidFill>
                  <a:srgbClr val="00B050"/>
                </a:solidFill>
              </a:rPr>
              <a:t>и</a:t>
            </a:r>
            <a:r>
              <a:rPr lang="ru-RU" sz="3000" dirty="0" smtClean="0">
                <a:solidFill>
                  <a:srgbClr val="00B050"/>
                </a:solidFill>
              </a:rPr>
              <a:t>сходя из положений статьи 391 НК РФ </a:t>
            </a:r>
          </a:p>
          <a:p>
            <a:pPr algn="ctr">
              <a:lnSpc>
                <a:spcPts val="3600"/>
              </a:lnSpc>
            </a:pPr>
            <a:r>
              <a:rPr lang="ru-RU" sz="3000" dirty="0" smtClean="0">
                <a:solidFill>
                  <a:srgbClr val="00B050"/>
                </a:solidFill>
              </a:rPr>
              <a:t>в 2023 году </a:t>
            </a:r>
            <a:r>
              <a:rPr lang="ru-RU" sz="3000" dirty="0">
                <a:solidFill>
                  <a:srgbClr val="00B050"/>
                </a:solidFill>
              </a:rPr>
              <a:t>налоговая база </a:t>
            </a:r>
            <a:endParaRPr lang="ru-RU" sz="3000" dirty="0" smtClean="0">
              <a:solidFill>
                <a:srgbClr val="00B050"/>
              </a:solidFill>
            </a:endParaRPr>
          </a:p>
          <a:p>
            <a:pPr algn="ctr">
              <a:lnSpc>
                <a:spcPts val="3600"/>
              </a:lnSpc>
            </a:pPr>
            <a:r>
              <a:rPr lang="ru-RU" sz="3000" dirty="0" smtClean="0">
                <a:solidFill>
                  <a:srgbClr val="00B050"/>
                </a:solidFill>
              </a:rPr>
              <a:t>по </a:t>
            </a:r>
            <a:r>
              <a:rPr lang="ru-RU" sz="3000" dirty="0">
                <a:solidFill>
                  <a:srgbClr val="00B050"/>
                </a:solidFill>
              </a:rPr>
              <a:t>земельному налогу увеличиваться не </a:t>
            </a:r>
            <a:r>
              <a:rPr lang="ru-RU" sz="3000" dirty="0" smtClean="0">
                <a:solidFill>
                  <a:srgbClr val="00B050"/>
                </a:solidFill>
              </a:rPr>
              <a:t>будет.</a:t>
            </a:r>
            <a:r>
              <a:rPr lang="ru-RU" sz="3000" dirty="0">
                <a:solidFill>
                  <a:srgbClr val="00B050"/>
                </a:solidFill>
              </a:rPr>
              <a:t> </a:t>
            </a:r>
            <a:endParaRPr lang="en-US" sz="3000" dirty="0">
              <a:solidFill>
                <a:srgbClr val="00B050"/>
              </a:solidFill>
            </a:endParaRPr>
          </a:p>
        </p:txBody>
      </p:sp>
      <p:sp>
        <p:nvSpPr>
          <p:cNvPr id="9" name="Object3"/>
          <p:cNvSpPr/>
          <p:nvPr/>
        </p:nvSpPr>
        <p:spPr>
          <a:xfrm>
            <a:off x="1386209" y="1874167"/>
            <a:ext cx="12642597" cy="74043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3600"/>
              </a:lnSpc>
            </a:pPr>
            <a:r>
              <a:rPr lang="ru-RU" sz="4000" kern="0" spc="-151" dirty="0">
                <a:solidFill>
                  <a:srgbClr val="000000"/>
                </a:solidFill>
                <a:ea typeface="Gotham Pro Medium" pitchFamily="34" charset="-122"/>
              </a:rPr>
              <a:t>д</a:t>
            </a:r>
            <a:r>
              <a:rPr lang="ru-RU" sz="4000" kern="0" spc="-151" dirty="0" smtClean="0">
                <a:solidFill>
                  <a:srgbClr val="000000"/>
                </a:solidFill>
                <a:ea typeface="Gotham Pro Medium" pitchFamily="34" charset="-122"/>
              </a:rPr>
              <a:t>ля всех правообладателей объектов недвижимости</a:t>
            </a:r>
            <a:endParaRPr lang="ru-RU" sz="4000" kern="0" spc="-151" dirty="0">
              <a:solidFill>
                <a:srgbClr val="000000"/>
              </a:solidFill>
              <a:ea typeface="Gotham Pro Medium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441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/>
        </p:blipFill>
        <p:spPr>
          <a:xfrm>
            <a:off x="17110856" y="-1339"/>
            <a:ext cx="3496483" cy="11594604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/>
        </p:blipFill>
        <p:spPr>
          <a:xfrm>
            <a:off x="18444664" y="1199088"/>
            <a:ext cx="962247" cy="876503"/>
          </a:xfrm>
          <a:prstGeom prst="rect">
            <a:avLst/>
          </a:prstGeom>
        </p:spPr>
      </p:pic>
      <p:sp>
        <p:nvSpPr>
          <p:cNvPr id="4" name="Object3"/>
          <p:cNvSpPr/>
          <p:nvPr/>
        </p:nvSpPr>
        <p:spPr>
          <a:xfrm>
            <a:off x="1386208" y="1195814"/>
            <a:ext cx="12642597" cy="74043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3600"/>
              </a:lnSpc>
            </a:pPr>
            <a:r>
              <a:rPr lang="ru-RU" sz="4000" kern="0" spc="-151" dirty="0" smtClean="0">
                <a:solidFill>
                  <a:srgbClr val="000000"/>
                </a:solidFill>
                <a:latin typeface="Gotham Pro Medium" pitchFamily="34" charset="0"/>
                <a:ea typeface="Gotham Pro Medium" pitchFamily="34" charset="-122"/>
                <a:cs typeface="Gotham Pro Medium" pitchFamily="34" charset="-120"/>
              </a:rPr>
              <a:t>Земельный налог с 1 января 2024 года</a:t>
            </a:r>
            <a:endParaRPr lang="ru-RU" sz="4000" kern="0" spc="-151" dirty="0">
              <a:solidFill>
                <a:srgbClr val="000000"/>
              </a:solidFill>
              <a:ea typeface="Gotham Pro Medium" pitchFamily="34" charset="-12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86208" y="6437212"/>
            <a:ext cx="139889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С 2024 для физических лиц за земельные участки с видом разрешенного использования: для садоводства, огородничества, индивидуального жилищного строительства, под гаражами </a:t>
            </a:r>
            <a:r>
              <a:rPr lang="ru-RU" sz="2400" dirty="0" smtClean="0"/>
              <a:t>(для </a:t>
            </a:r>
            <a:r>
              <a:rPr lang="ru-RU" sz="2400" dirty="0"/>
              <a:t>всех земельных участков кроме тех, которые используются в предпринимательской деятельности) сумма налога, подлежащая уплате, не может превышать более чем на 10% сумму налога, начисленного за предыдущий период. </a:t>
            </a:r>
            <a:endParaRPr lang="ru-RU" sz="2400" dirty="0" smtClean="0"/>
          </a:p>
          <a:p>
            <a:pPr algn="just"/>
            <a:endParaRPr lang="ru-RU" sz="2400" dirty="0"/>
          </a:p>
        </p:txBody>
      </p:sp>
      <p:pic>
        <p:nvPicPr>
          <p:cNvPr id="8" name="Object 3" descr="preencoded.png"/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/>
          <a:stretch/>
        </p:blipFill>
        <p:spPr>
          <a:xfrm>
            <a:off x="1386209" y="2656978"/>
            <a:ext cx="13988955" cy="2863164"/>
          </a:xfrm>
          <a:prstGeom prst="rect">
            <a:avLst/>
          </a:prstGeom>
        </p:spPr>
      </p:pic>
      <p:sp>
        <p:nvSpPr>
          <p:cNvPr id="10" name="Object3"/>
          <p:cNvSpPr/>
          <p:nvPr/>
        </p:nvSpPr>
        <p:spPr>
          <a:xfrm>
            <a:off x="2059412" y="2848042"/>
            <a:ext cx="12155321" cy="2481035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>
              <a:lnSpc>
                <a:spcPts val="3600"/>
              </a:lnSpc>
            </a:pPr>
            <a:endParaRPr lang="ru-RU" sz="3000" dirty="0" smtClean="0">
              <a:solidFill>
                <a:srgbClr val="00B050"/>
              </a:solidFill>
            </a:endParaRPr>
          </a:p>
          <a:p>
            <a:pPr algn="ctr">
              <a:lnSpc>
                <a:spcPts val="3600"/>
              </a:lnSpc>
            </a:pPr>
            <a:r>
              <a:rPr lang="ru-RU" sz="3200" dirty="0" smtClean="0">
                <a:solidFill>
                  <a:srgbClr val="00B050"/>
                </a:solidFill>
              </a:rPr>
              <a:t>Положения пункта 17 статьи 396 НК РФ</a:t>
            </a:r>
          </a:p>
          <a:p>
            <a:pPr algn="ctr">
              <a:lnSpc>
                <a:spcPts val="3600"/>
              </a:lnSpc>
            </a:pPr>
            <a:r>
              <a:rPr lang="ru-RU" sz="3200" dirty="0" smtClean="0">
                <a:solidFill>
                  <a:srgbClr val="00B050"/>
                </a:solidFill>
              </a:rPr>
              <a:t>исключают </a:t>
            </a:r>
            <a:r>
              <a:rPr lang="ru-RU" sz="3200" dirty="0">
                <a:solidFill>
                  <a:srgbClr val="00B050"/>
                </a:solidFill>
              </a:rPr>
              <a:t>увеличение налоговой нагрузки на физических лиц при росте кадастровой стоимости на земельные участки.</a:t>
            </a:r>
          </a:p>
          <a:p>
            <a:pPr algn="ctr">
              <a:lnSpc>
                <a:spcPts val="3600"/>
              </a:lnSpc>
            </a:pPr>
            <a:r>
              <a:rPr lang="ru-RU" sz="3200" dirty="0">
                <a:solidFill>
                  <a:srgbClr val="00B050"/>
                </a:solidFill>
              </a:rPr>
              <a:t> 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9" name="Object3"/>
          <p:cNvSpPr/>
          <p:nvPr/>
        </p:nvSpPr>
        <p:spPr>
          <a:xfrm>
            <a:off x="1386209" y="1874167"/>
            <a:ext cx="12642597" cy="740434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lnSpc>
                <a:spcPts val="3600"/>
              </a:lnSpc>
            </a:pPr>
            <a:r>
              <a:rPr lang="ru-RU" sz="4000" kern="0" spc="-151" dirty="0">
                <a:solidFill>
                  <a:srgbClr val="000000"/>
                </a:solidFill>
                <a:ea typeface="Gotham Pro Medium" pitchFamily="34" charset="-122"/>
              </a:rPr>
              <a:t>д</a:t>
            </a:r>
            <a:r>
              <a:rPr lang="ru-RU" sz="4000" kern="0" spc="-151" dirty="0" smtClean="0">
                <a:solidFill>
                  <a:srgbClr val="000000"/>
                </a:solidFill>
                <a:ea typeface="Gotham Pro Medium" pitchFamily="34" charset="-122"/>
              </a:rPr>
              <a:t>ля физических лиц</a:t>
            </a:r>
            <a:endParaRPr lang="ru-RU" sz="4000" kern="0" spc="-151" dirty="0">
              <a:solidFill>
                <a:srgbClr val="000000"/>
              </a:solidFill>
              <a:ea typeface="Gotham Pro Medium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593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9553</TotalTime>
  <Words>140</Words>
  <Application>Microsoft Office PowerPoint</Application>
  <PresentationFormat>Произвольный</PresentationFormat>
  <Paragraphs>23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Gotham Pro Medium</vt:lpstr>
      <vt:lpstr>Office Theme</vt:lpstr>
      <vt:lpstr>Презентация PowerPoint</vt:lpstr>
      <vt:lpstr>Презентация PowerPoint</vt:lpstr>
    </vt:vector>
  </TitlesOfParts>
  <Company>PptxGenJS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Хохрева Яна Владимировна</cp:lastModifiedBy>
  <cp:revision>367</cp:revision>
  <cp:lastPrinted>2022-11-10T12:10:29Z</cp:lastPrinted>
  <dcterms:created xsi:type="dcterms:W3CDTF">2022-04-02T08:38:26Z</dcterms:created>
  <dcterms:modified xsi:type="dcterms:W3CDTF">2022-11-21T07:53:40Z</dcterms:modified>
</cp:coreProperties>
</file>