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84" r:id="rId4"/>
    <p:sldId id="285" r:id="rId5"/>
    <p:sldId id="286" r:id="rId6"/>
    <p:sldId id="287" r:id="rId7"/>
    <p:sldId id="28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2D14"/>
    <a:srgbClr val="35B19D"/>
    <a:srgbClr val="00682F"/>
    <a:srgbClr val="040E08"/>
    <a:srgbClr val="3575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7" autoAdjust="0"/>
    <p:restoredTop sz="96198" autoAdjust="0"/>
  </p:normalViewPr>
  <p:slideViewPr>
    <p:cSldViewPr>
      <p:cViewPr>
        <p:scale>
          <a:sx n="66" d="100"/>
          <a:sy n="66" d="100"/>
        </p:scale>
        <p:origin x="-12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3A10DB-5130-45F7-B5E6-F44C867A99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DFF50-3252-47DF-9123-45804BE5767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24CF-DD01-4C26-ACE5-C7063DDC8C6E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24CF-DD01-4C26-ACE5-C7063DDC8C6E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24CF-DD01-4C26-ACE5-C7063DDC8C6E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FDB-3C6A-4768-BE80-DCCA5B6A80E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FDB-3C6A-4768-BE80-DCCA5B6A80E3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4267200"/>
            <a:ext cx="41910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5257800"/>
            <a:ext cx="41910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7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61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205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3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3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5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808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259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8079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20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76056" y="4365104"/>
            <a:ext cx="4191000" cy="704850"/>
          </a:xfrm>
        </p:spPr>
        <p:txBody>
          <a:bodyPr/>
          <a:lstStyle/>
          <a:p>
            <a:r>
              <a:rPr lang="ru-RU" sz="3200" dirty="0" smtClean="0"/>
              <a:t>Дизайн-проект благоустройства дворовой территории</a:t>
            </a:r>
            <a:endParaRPr lang="ru-RU" sz="3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805264"/>
            <a:ext cx="4191000" cy="685800"/>
          </a:xfrm>
        </p:spPr>
        <p:txBody>
          <a:bodyPr/>
          <a:lstStyle/>
          <a:p>
            <a:r>
              <a:rPr lang="ru-RU" sz="2000" dirty="0"/>
              <a:t>п</a:t>
            </a:r>
            <a:r>
              <a:rPr lang="ru-RU" sz="2000" dirty="0" smtClean="0"/>
              <a:t>гт. Октябрьское, ул. Шмигельского , д. 51б</a:t>
            </a:r>
          </a:p>
          <a:p>
            <a:r>
              <a:rPr lang="ru-RU" sz="2000" dirty="0" smtClean="0"/>
              <a:t>2019 год</a:t>
            </a:r>
            <a:endParaRPr lang="en-US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620000" cy="6440760"/>
          </a:xfrm>
        </p:spPr>
        <p:txBody>
          <a:bodyPr/>
          <a:lstStyle/>
          <a:p>
            <a:r>
              <a:rPr lang="ru-RU" sz="1400" dirty="0" smtClean="0"/>
              <a:t>Мероприятия:</a:t>
            </a:r>
            <a:br>
              <a:rPr lang="ru-RU" sz="1400" dirty="0" smtClean="0"/>
            </a:br>
            <a:r>
              <a:rPr lang="ru-RU" sz="1400" dirty="0" smtClean="0"/>
              <a:t>Дизайн-проект  благоустройства дворовой территории на 2019 год, будет осуществляться  в соответствии с приоритетным проектом «Формирование комфортной городской среды».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Дизайн-проект прошел общественные обсуждения на заседании Общественного совета и Общественного совета по развитию малого и среднего предпринимательства городского поселения Октябрьское и был одобрен.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дизайн-проект включен минимальный перечень работ :</a:t>
            </a:r>
            <a:br>
              <a:rPr lang="ru-RU" sz="1400" dirty="0" smtClean="0"/>
            </a:br>
            <a:r>
              <a:rPr lang="ru-RU" sz="1400" dirty="0" smtClean="0"/>
              <a:t>1. установка скамеек – 8 шт. </a:t>
            </a:r>
            <a:br>
              <a:rPr lang="ru-RU" sz="1400" dirty="0" smtClean="0"/>
            </a:br>
            <a:r>
              <a:rPr lang="ru-RU" sz="1400" dirty="0" smtClean="0"/>
              <a:t>2. установка урн – 4 шт.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Объемы и источники финансирования: </a:t>
            </a:r>
            <a:br>
              <a:rPr lang="ru-RU" sz="1400" dirty="0" smtClean="0"/>
            </a:br>
            <a:r>
              <a:rPr lang="ru-RU" sz="1400" dirty="0" smtClean="0"/>
              <a:t>Федеральный бюджет – 273240 рубля.</a:t>
            </a:r>
            <a:br>
              <a:rPr lang="ru-RU" sz="1400" dirty="0" smtClean="0"/>
            </a:br>
            <a:r>
              <a:rPr lang="ru-RU" sz="1400" dirty="0" smtClean="0"/>
              <a:t>Бюджет городского поселения Октябрьское –  30360 рублей.</a:t>
            </a:r>
            <a:br>
              <a:rPr lang="ru-RU" sz="1400" dirty="0" smtClean="0"/>
            </a:br>
            <a:r>
              <a:rPr lang="ru-RU" sz="1400" dirty="0" smtClean="0"/>
              <a:t>Общая стоимость перечня работ составляет: 303600 рублей.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Цель и задача проекта:</a:t>
            </a:r>
            <a:br>
              <a:rPr lang="ru-RU" sz="1400" dirty="0" smtClean="0"/>
            </a:br>
            <a:r>
              <a:rPr lang="ru-RU" sz="1400" dirty="0" smtClean="0"/>
              <a:t>Создание на территории городского поселения Октябрьское благоприятной и комфортной среды для проживания населения.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Результаты проекта:</a:t>
            </a:r>
            <a:br>
              <a:rPr lang="ru-RU" sz="1400" dirty="0" smtClean="0"/>
            </a:br>
            <a:r>
              <a:rPr lang="ru-RU" sz="1400" dirty="0" smtClean="0"/>
              <a:t>Вышеуказанные мероприятия по благоустройству дворовой территории позволят улучшить техническое состояние дворовой территории многоквартирного жилого дома и обеспечат благоприятные условия проживания населения, что положительно отразится на повышении качества жизни в целом. 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</a:t>
            </a:r>
            <a:r>
              <a:rPr lang="ru-RU" sz="3200" dirty="0" smtClean="0"/>
              <a:t>гт. Октябрьское, ул. Шмигельского, д.51б, текущее состояние</a:t>
            </a:r>
            <a:endParaRPr lang="ru-RU" sz="32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1026" name="Picture 2" descr="C:\Users\Анжела\Desktop\Бакшеев А.Р\Благоустройство\Презентации\Шмигельского 51б\IMG_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9871"/>
            <a:ext cx="6912768" cy="45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8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</a:t>
            </a:r>
            <a:r>
              <a:rPr lang="ru-RU" sz="3200" dirty="0" smtClean="0"/>
              <a:t>гт. Октябрьское, ул. Шмигельского, д.51б, схема участка</a:t>
            </a:r>
            <a:endParaRPr lang="ru-RU" sz="32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331640" y="2542416"/>
            <a:ext cx="6408712" cy="2880320"/>
            <a:chOff x="1979712" y="2924944"/>
            <a:chExt cx="6408712" cy="2880320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1979712" y="2924944"/>
              <a:ext cx="6408712" cy="2088232"/>
            </a:xfrm>
            <a:prstGeom prst="rect">
              <a:avLst/>
            </a:prstGeom>
            <a:solidFill>
              <a:srgbClr val="35B19D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Ул. Шмигельского, д. 51б</a:t>
              </a: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123728" y="5013176"/>
              <a:ext cx="569012" cy="228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923928" y="5013176"/>
              <a:ext cx="569012" cy="228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95470" y="5013176"/>
              <a:ext cx="569012" cy="228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717548" y="5013176"/>
              <a:ext cx="569012" cy="228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23321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942147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6203854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1323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2692740" y="5023048"/>
              <a:ext cx="1231188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492940" y="5023048"/>
              <a:ext cx="1502530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550887" y="5013176"/>
              <a:ext cx="1166661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1321804" y="5422736"/>
            <a:ext cx="6361269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тротуар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331640" y="5890944"/>
            <a:ext cx="7462501" cy="91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 rot="16200000">
            <a:off x="5932433" y="3001074"/>
            <a:ext cx="4622184" cy="11012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0682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84794" y="0"/>
            <a:ext cx="7620000" cy="715963"/>
          </a:xfrm>
        </p:spPr>
        <p:txBody>
          <a:bodyPr/>
          <a:lstStyle/>
          <a:p>
            <a:r>
              <a:rPr lang="ru-RU" sz="3200" dirty="0"/>
              <a:t>г</a:t>
            </a:r>
            <a:r>
              <a:rPr lang="ru-RU" sz="3200" dirty="0" smtClean="0"/>
              <a:t>отовая дворовая территория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533359" y="5446280"/>
            <a:ext cx="6361269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тротуар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533358" y="5890944"/>
            <a:ext cx="7607893" cy="91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 rot="16200000">
            <a:off x="6134152" y="3020708"/>
            <a:ext cx="4622184" cy="11012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85916" y="2542416"/>
            <a:ext cx="6408712" cy="2880320"/>
            <a:chOff x="2390757" y="2549644"/>
            <a:chExt cx="6408712" cy="288032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390757" y="2549644"/>
              <a:ext cx="6408712" cy="2880320"/>
              <a:chOff x="1979712" y="2924944"/>
              <a:chExt cx="6408712" cy="2880320"/>
            </a:xfrm>
          </p:grpSpPr>
          <p:sp>
            <p:nvSpPr>
              <p:cNvPr id="4" name="Прямоугольник 3"/>
              <p:cNvSpPr/>
              <p:nvPr/>
            </p:nvSpPr>
            <p:spPr bwMode="auto">
              <a:xfrm>
                <a:off x="1979712" y="2924944"/>
                <a:ext cx="6408712" cy="2088232"/>
              </a:xfrm>
              <a:prstGeom prst="rect">
                <a:avLst/>
              </a:prstGeom>
              <a:solidFill>
                <a:srgbClr val="35B19D"/>
              </a:solid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Ул. Шмигельского, д. 51б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 bwMode="auto">
              <a:xfrm>
                <a:off x="2123728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 bwMode="auto">
              <a:xfrm>
                <a:off x="3923928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5995470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>
                <a:off x="7717548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 bwMode="auto">
              <a:xfrm>
                <a:off x="2332112" y="5241776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942147" y="5256232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203854" y="5256232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 bwMode="auto">
              <a:xfrm>
                <a:off x="4132312" y="5241776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 bwMode="auto">
              <a:xfrm>
                <a:off x="2692740" y="5023048"/>
                <a:ext cx="1231188" cy="7822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 bwMode="auto">
              <a:xfrm>
                <a:off x="4492940" y="5023048"/>
                <a:ext cx="1502530" cy="7822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 bwMode="auto">
              <a:xfrm>
                <a:off x="6550887" y="5013176"/>
                <a:ext cx="1166661" cy="7822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 bwMode="auto">
            <a:xfrm>
              <a:off x="2534773" y="509706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2999592" y="5102456"/>
              <a:ext cx="104192" cy="302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4352658" y="507548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4788024" y="5075508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6428086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854324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8138131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8596855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2531374" y="4929746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2996193" y="4934080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4352658" y="4910524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4786324" y="4910524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6424200" y="4920002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6852624" y="4916830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8134732" y="4908813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8590014" y="4910524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3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861175" cy="68580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Элементы дизайна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1562553" y="0"/>
            <a:ext cx="7620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ru-RU" sz="4000" smtClean="0"/>
              <a:t>готовая дворовая территория</a:t>
            </a:r>
            <a:endParaRPr lang="ru-RU" sz="4000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2466652" y="1573293"/>
            <a:ext cx="6408712" cy="2880320"/>
            <a:chOff x="1979712" y="2924944"/>
            <a:chExt cx="6408712" cy="2880320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1979712" y="2924944"/>
              <a:ext cx="6408712" cy="2088232"/>
            </a:xfrm>
            <a:prstGeom prst="rect">
              <a:avLst/>
            </a:prstGeom>
            <a:solidFill>
              <a:srgbClr val="35B19D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Ул. Шмигельского, д. 51б</a:t>
              </a:r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212372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 bwMode="auto">
            <a:xfrm>
              <a:off x="392392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 bwMode="auto">
            <a:xfrm>
              <a:off x="5995470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 bwMode="auto">
            <a:xfrm>
              <a:off x="771754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 bwMode="auto">
            <a:xfrm>
              <a:off x="23321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 bwMode="auto">
            <a:xfrm>
              <a:off x="7942147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 bwMode="auto">
            <a:xfrm>
              <a:off x="6203854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 bwMode="auto">
            <a:xfrm>
              <a:off x="41323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 bwMode="auto">
            <a:xfrm>
              <a:off x="2692740" y="5023048"/>
              <a:ext cx="1231188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 bwMode="auto">
            <a:xfrm>
              <a:off x="4492940" y="5023048"/>
              <a:ext cx="1502530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 bwMode="auto">
            <a:xfrm>
              <a:off x="6550887" y="5013176"/>
              <a:ext cx="1166661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 bwMode="auto">
          <a:xfrm>
            <a:off x="2508767" y="4446385"/>
            <a:ext cx="6361269" cy="457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тротуар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2610668" y="412070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3075487" y="4126105"/>
            <a:ext cx="104192" cy="302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4428553" y="409912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4863919" y="4099157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6503981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6930219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8214026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8672750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2607269" y="3953395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072088" y="3957729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4428553" y="3934173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4862219" y="3934173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6500095" y="3943651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6928519" y="3940479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8210627" y="3932462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8665909" y="3934173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422" name="Прямая со стрелкой 60421"/>
          <p:cNvCxnSpPr/>
          <p:nvPr/>
        </p:nvCxnSpPr>
        <p:spPr bwMode="auto">
          <a:xfrm>
            <a:off x="2662764" y="4294237"/>
            <a:ext cx="26048" cy="8026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427" name="Picture 7" descr="8034-300x2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442" y="5096896"/>
            <a:ext cx="1603571" cy="9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Прямая со стрелкой 139"/>
          <p:cNvCxnSpPr/>
          <p:nvPr/>
        </p:nvCxnSpPr>
        <p:spPr bwMode="auto">
          <a:xfrm>
            <a:off x="4482348" y="3983678"/>
            <a:ext cx="26048" cy="11132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429" name="Picture 8" descr="9002-1-300x2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64" y="5160575"/>
            <a:ext cx="1762761" cy="11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08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861175" cy="685800"/>
          </a:xfrm>
        </p:spPr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Print master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8469" b="34405"/>
          <a:stretch/>
        </p:blipFill>
        <p:spPr bwMode="auto">
          <a:xfrm>
            <a:off x="1907704" y="0"/>
            <a:ext cx="723629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06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F2A016"/>
      </a:accent2>
      <a:accent3>
        <a:srgbClr val="FFFFFF"/>
      </a:accent3>
      <a:accent4>
        <a:srgbClr val="404040"/>
      </a:accent4>
      <a:accent5>
        <a:srgbClr val="EDBFAA"/>
      </a:accent5>
      <a:accent6>
        <a:srgbClr val="DB9113"/>
      </a:accent6>
      <a:hlink>
        <a:srgbClr val="F7C91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E19604"/>
        </a:accent1>
        <a:accent2>
          <a:srgbClr val="FFAD0C"/>
        </a:accent2>
        <a:accent3>
          <a:srgbClr val="FFFFFF"/>
        </a:accent3>
        <a:accent4>
          <a:srgbClr val="404040"/>
        </a:accent4>
        <a:accent5>
          <a:srgbClr val="EEC9AA"/>
        </a:accent5>
        <a:accent6>
          <a:srgbClr val="E79C0A"/>
        </a:accent6>
        <a:hlink>
          <a:srgbClr val="5C526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E19604"/>
        </a:accent1>
        <a:accent2>
          <a:srgbClr val="FFAD0C"/>
        </a:accent2>
        <a:accent3>
          <a:srgbClr val="FFFFFF"/>
        </a:accent3>
        <a:accent4>
          <a:srgbClr val="404040"/>
        </a:accent4>
        <a:accent5>
          <a:srgbClr val="EEC9AA"/>
        </a:accent5>
        <a:accent6>
          <a:srgbClr val="E79C0A"/>
        </a:accent6>
        <a:hlink>
          <a:srgbClr val="3C353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294</Template>
  <TotalTime>347</TotalTime>
  <Words>91</Words>
  <Application>Microsoft Office PowerPoint</Application>
  <PresentationFormat>Экран (4:3)</PresentationFormat>
  <Paragraphs>26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294</vt:lpstr>
      <vt:lpstr>Дизайн-проект благоустройства дворовой территории</vt:lpstr>
      <vt:lpstr>Мероприятия: Дизайн-проект  благоустройства дворовой территории на 2019 год, будет осуществляться  в соответствии с приоритетным проектом «Формирование комфортной городской среды».   Дизайн-проект прошел общественные обсуждения на заседании Общественного совета и Общественного совета по развитию малого и среднего предпринимательства городского поселения Октябрьское и был одобрен.  В дизайн-проект включен минимальный перечень работ : 1. установка скамеек – 8 шт.  2. установка урн – 4 шт.   Объемы и источники финансирования:  Федеральный бюджет – 273240 рубля. Бюджет городского поселения Октябрьское –  30360 рублей. Общая стоимость перечня работ составляет: 303600 рублей.   Цель и задача проекта: Создание на территории городского поселения Октябрьское благоприятной и комфортной среды для проживания населения.  Результаты проекта: Вышеуказанные мероприятия по благоустройству дворовой территории позволят улучшить техническое состояние дворовой территории многоквартирного жилого дома и обеспечат благоприятные условия проживания населения, что положительно отразится на повышении качества жизни в целом.  </vt:lpstr>
      <vt:lpstr>пгт. Октябрьское, ул. Шмигельского, д.51б, текущее состояние</vt:lpstr>
      <vt:lpstr>пгт. Октябрьское, ул. Шмигельского, д.51б, схема участка</vt:lpstr>
      <vt:lpstr>готовая дворовая территория</vt:lpstr>
      <vt:lpstr>Элементы дизайна</vt:lpstr>
      <vt:lpstr>Print master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дворовых территорий</dc:title>
  <dc:creator>Анжела</dc:creator>
  <cp:lastModifiedBy>User</cp:lastModifiedBy>
  <cp:revision>29</cp:revision>
  <dcterms:created xsi:type="dcterms:W3CDTF">2018-10-28T08:50:00Z</dcterms:created>
  <dcterms:modified xsi:type="dcterms:W3CDTF">2018-11-27T10:12:16Z</dcterms:modified>
</cp:coreProperties>
</file>